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"/>
  </p:notesMasterIdLst>
  <p:sldIdLst>
    <p:sldId id="256" r:id="rId2"/>
    <p:sldId id="257" r:id="rId3"/>
    <p:sldId id="258" r:id="rId4"/>
    <p:sldId id="260" r:id="rId5"/>
    <p:sldId id="259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16" autoAdjust="0"/>
    <p:restoredTop sz="94658"/>
  </p:normalViewPr>
  <p:slideViewPr>
    <p:cSldViewPr snapToGrid="0">
      <p:cViewPr varScale="1">
        <p:scale>
          <a:sx n="120" d="100"/>
          <a:sy n="120" d="100"/>
        </p:scale>
        <p:origin x="83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A7614F-F8E2-F44C-B6A6-862FB6452F1C}" type="datetimeFigureOut">
              <a:rPr lang="en-US" smtClean="0"/>
              <a:t>2/1/26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A4655E-FF23-FD4C-BDB2-898063CDC8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9337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4655E-FF23-FD4C-BDB2-898063CDC87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3560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2C69C7-A5BD-5AEC-CA49-48B2685466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9D85CA-20D8-50AB-E16A-2B5BD15D07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C1F978-46F7-4DEF-8389-38571B4454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BACA5-C946-4CB9-9A74-340FB7D94D6F}" type="datetimeFigureOut">
              <a:rPr lang="en-IN" smtClean="0"/>
              <a:t>01/02/26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BA86EC-F06F-0F01-E841-22B7ECC2E5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ED0B87-3FD7-F98A-B3B5-871D138C6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CED8F-7DBE-469A-8308-D8A37583F96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501406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886E46-6CDA-7854-888F-5F3FDFAB8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FAA6E3-4598-CFC3-DA23-8BEB87152B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EB5EA1-7D37-1CBC-6A4E-C7664425CE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BACA5-C946-4CB9-9A74-340FB7D94D6F}" type="datetimeFigureOut">
              <a:rPr lang="en-IN" smtClean="0"/>
              <a:t>01/02/26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AA498C-16E9-5C18-A132-0A57357B56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085EEA-0286-DC94-4BD9-AB196BB21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CED8F-7DBE-469A-8308-D8A37583F96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756017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5E1CDCE-B74D-262C-00DC-580227B8A50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5C564A1-C703-BCDE-E7E6-D3BB076C43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A30B1D-1B50-C51B-0AD8-66EF30FAB8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BACA5-C946-4CB9-9A74-340FB7D94D6F}" type="datetimeFigureOut">
              <a:rPr lang="en-IN" smtClean="0"/>
              <a:t>01/02/26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CE6D46-2323-F0A8-CF20-DF4159497A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B012D8-A521-C644-DE64-C321AB355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CED8F-7DBE-469A-8308-D8A37583F96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95800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DBDDA1-DF73-9D79-5944-FCFC1B1229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86DB29-E0BA-8B4C-F93C-6412B7D030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1750A9-FB30-B776-AF6D-BA63FE2A06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BACA5-C946-4CB9-9A74-340FB7D94D6F}" type="datetimeFigureOut">
              <a:rPr lang="en-IN" smtClean="0"/>
              <a:t>01/02/26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7C48DF-84D9-3640-B4DC-6ABB1D680D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8419CD-7754-D880-6527-ECBCB95842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CED8F-7DBE-469A-8308-D8A37583F96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593937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378322-13D2-C6AF-865E-FA7CD37D2B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3D8345-42CC-9102-6CE0-8EFED0AEB0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9C7E07-4066-2220-E9EC-DF555E0EE2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BACA5-C946-4CB9-9A74-340FB7D94D6F}" type="datetimeFigureOut">
              <a:rPr lang="en-IN" smtClean="0"/>
              <a:t>01/02/26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D3B0F1-3543-9D54-E6FA-21EAD89494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BC5C81-33F0-10C7-C41E-1C6928083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CED8F-7DBE-469A-8308-D8A37583F96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183167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BB27D7-64FB-5A7D-75AE-CBF7CAB3E0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10969F-DA3C-A50A-733C-73A9E90404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6639E9-F5B1-29F2-CBDF-8D2277BD0A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167806-FE4A-B4FD-A773-54D282D1A6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BACA5-C946-4CB9-9A74-340FB7D94D6F}" type="datetimeFigureOut">
              <a:rPr lang="en-IN" smtClean="0"/>
              <a:t>01/02/26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EEC1DD-DAA5-0265-C36C-4ACFCCE1F3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ECFF17-5563-D343-9604-AE026719EB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CED8F-7DBE-469A-8308-D8A37583F96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539723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882730-1B99-2549-1FDE-8168FECB2E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85A7A4-5CF6-7F6A-8938-16F78C4E16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76443C-6792-A49A-FE82-D49A697462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E3A189E-B500-D9E5-C810-5A062D192A7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CB02F83-0F41-8348-C8D1-1196D7AA44A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DD9E3F6-9480-8B50-6D39-493CA164D6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BACA5-C946-4CB9-9A74-340FB7D94D6F}" type="datetimeFigureOut">
              <a:rPr lang="en-IN" smtClean="0"/>
              <a:t>01/02/26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52C24B5-5C61-19AC-6B8D-CE13FD09A0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57977D7-D435-10F4-924E-00EB8A0A9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CED8F-7DBE-469A-8308-D8A37583F96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685994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5B24F-E683-4A38-AF0C-D04FA68843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E0530F-3558-9DB8-81C7-C227693622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BACA5-C946-4CB9-9A74-340FB7D94D6F}" type="datetimeFigureOut">
              <a:rPr lang="en-IN" smtClean="0"/>
              <a:t>01/02/26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F4C6CE-BC7A-C0EA-E76E-E85DCBB2B5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E08BD9-3A4D-3BE0-4028-0650FD8725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CED8F-7DBE-469A-8308-D8A37583F96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219130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55883F6-48D7-8809-6DBB-A09594DE03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BACA5-C946-4CB9-9A74-340FB7D94D6F}" type="datetimeFigureOut">
              <a:rPr lang="en-IN" smtClean="0"/>
              <a:t>01/02/26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C07D786-0A81-A8D2-6243-8EBE1A127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44C075-4B13-4042-58F8-E4A3067FA5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CED8F-7DBE-469A-8308-D8A37583F96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386037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9B018C-234F-D612-BFDC-D305D4859E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275108-AAC7-FC9A-6FE6-7AAAB535BB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83DF37-C86B-459E-29D6-58433E05D0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43EA3D-DB7B-5034-C555-DEA7259212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BACA5-C946-4CB9-9A74-340FB7D94D6F}" type="datetimeFigureOut">
              <a:rPr lang="en-IN" smtClean="0"/>
              <a:t>01/02/26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1AC557-3F59-E77A-E776-2255CDB3AF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8B6F7C-4BC1-8967-30D8-03450C0F96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CED8F-7DBE-469A-8308-D8A37583F96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545724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8045E-23DB-133F-468F-64CE704E68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C779C1B-8C29-83DE-E568-E0BBD9AEBC6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2A83B7-AABD-744A-7D4F-6C344C4CC0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B0788A-174A-8A8C-5AA1-37F1CD8AB1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BACA5-C946-4CB9-9A74-340FB7D94D6F}" type="datetimeFigureOut">
              <a:rPr lang="en-IN" smtClean="0"/>
              <a:t>01/02/26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A79B33-A483-CEC0-DA58-109143C38C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39A391-2D68-D485-B0FC-66F5BF933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CED8F-7DBE-469A-8308-D8A37583F96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060399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477AF48-FC43-ED1C-6C32-3506604F73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234564-BEDB-F63E-5AD9-65DFFD1AF2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F047EA-6F85-0DE5-10ED-7FBB5C951A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82BACA5-C946-4CB9-9A74-340FB7D94D6F}" type="datetimeFigureOut">
              <a:rPr lang="en-IN" smtClean="0"/>
              <a:t>01/02/26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56DAED-0E53-FD41-284A-6D9DE0D361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2C51F6-795D-BF29-9ED9-A36198A599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F2CED8F-7DBE-469A-8308-D8A37583F96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094998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sv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15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17.svg"/><Relationship Id="rId10" Type="http://schemas.openxmlformats.org/officeDocument/2006/relationships/image" Target="../media/image9.png"/><Relationship Id="rId4" Type="http://schemas.openxmlformats.org/officeDocument/2006/relationships/image" Target="../media/image16.png"/><Relationship Id="rId9" Type="http://schemas.openxmlformats.org/officeDocument/2006/relationships/image" Target="../media/image8.svg"/><Relationship Id="rId14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15.svg"/><Relationship Id="rId7" Type="http://schemas.openxmlformats.org/officeDocument/2006/relationships/image" Target="../media/image20.svg"/><Relationship Id="rId12" Type="http://schemas.openxmlformats.org/officeDocument/2006/relationships/image" Target="../media/image1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12.png"/><Relationship Id="rId3" Type="http://schemas.openxmlformats.org/officeDocument/2006/relationships/image" Target="../media/image15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23.svg"/><Relationship Id="rId14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15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26.svg"/><Relationship Id="rId5" Type="http://schemas.openxmlformats.org/officeDocument/2006/relationships/image" Target="../media/image4.svg"/><Relationship Id="rId10" Type="http://schemas.openxmlformats.org/officeDocument/2006/relationships/image" Target="../media/image25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33CCC85-5FB7-FB29-400F-966279F319A3}"/>
              </a:ext>
            </a:extLst>
          </p:cNvPr>
          <p:cNvSpPr/>
          <p:nvPr/>
        </p:nvSpPr>
        <p:spPr>
          <a:xfrm>
            <a:off x="0" y="0"/>
            <a:ext cx="3072984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4B244C67-FEB3-D08A-DF89-14A3A5752A58}"/>
              </a:ext>
            </a:extLst>
          </p:cNvPr>
          <p:cNvSpPr/>
          <p:nvPr/>
        </p:nvSpPr>
        <p:spPr>
          <a:xfrm>
            <a:off x="257331" y="147033"/>
            <a:ext cx="732020" cy="730233"/>
          </a:xfrm>
          <a:prstGeom prst="ellipse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98481B4-C063-C0BF-3219-D000BB96CEE3}"/>
              </a:ext>
            </a:extLst>
          </p:cNvPr>
          <p:cNvSpPr/>
          <p:nvPr/>
        </p:nvSpPr>
        <p:spPr>
          <a:xfrm>
            <a:off x="0" y="1083487"/>
            <a:ext cx="3072984" cy="856684"/>
          </a:xfrm>
          <a:prstGeom prst="rect">
            <a:avLst/>
          </a:prstGeom>
          <a:solidFill>
            <a:srgbClr val="92D05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6" name="Graphic 5" descr="Scatterplot with solid fill">
            <a:extLst>
              <a:ext uri="{FF2B5EF4-FFF2-40B4-BE49-F238E27FC236}">
                <a16:creationId xmlns:a16="http://schemas.microsoft.com/office/drawing/2014/main" id="{A5C13A88-28B3-2760-54FD-17069C3B1C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7331" y="1111763"/>
            <a:ext cx="732020" cy="732020"/>
          </a:xfrm>
          <a:prstGeom prst="rect">
            <a:avLst/>
          </a:prstGeom>
        </p:spPr>
      </p:pic>
      <p:pic>
        <p:nvPicPr>
          <p:cNvPr id="9" name="Graphic 8" descr="Car with solid fill">
            <a:extLst>
              <a:ext uri="{FF2B5EF4-FFF2-40B4-BE49-F238E27FC236}">
                <a16:creationId xmlns:a16="http://schemas.microsoft.com/office/drawing/2014/main" id="{8B42D0BA-9B92-57D4-63F6-E2353B8E3D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57331" y="2138592"/>
            <a:ext cx="914400" cy="914400"/>
          </a:xfrm>
          <a:prstGeom prst="rect">
            <a:avLst/>
          </a:prstGeom>
        </p:spPr>
      </p:pic>
      <p:pic>
        <p:nvPicPr>
          <p:cNvPr id="11" name="Graphic 10" descr="Rupee with solid fill">
            <a:extLst>
              <a:ext uri="{FF2B5EF4-FFF2-40B4-BE49-F238E27FC236}">
                <a16:creationId xmlns:a16="http://schemas.microsoft.com/office/drawing/2014/main" id="{732E0ABF-DC62-0FB2-DAF8-21E1A2BDEF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48522" y="3431194"/>
            <a:ext cx="567128" cy="567128"/>
          </a:xfrm>
          <a:prstGeom prst="rect">
            <a:avLst/>
          </a:prstGeom>
        </p:spPr>
      </p:pic>
      <p:pic>
        <p:nvPicPr>
          <p:cNvPr id="13" name="Graphic 12" descr="Crash with solid fill">
            <a:extLst>
              <a:ext uri="{FF2B5EF4-FFF2-40B4-BE49-F238E27FC236}">
                <a16:creationId xmlns:a16="http://schemas.microsoft.com/office/drawing/2014/main" id="{DCEC747A-3B98-03B0-2006-5C1F5FB15DF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37343" y="4232819"/>
            <a:ext cx="914400" cy="914400"/>
          </a:xfrm>
          <a:prstGeom prst="rect">
            <a:avLst/>
          </a:prstGeom>
        </p:spPr>
      </p:pic>
      <p:pic>
        <p:nvPicPr>
          <p:cNvPr id="17" name="Graphic 16" descr="Rating with solid fill">
            <a:extLst>
              <a:ext uri="{FF2B5EF4-FFF2-40B4-BE49-F238E27FC236}">
                <a16:creationId xmlns:a16="http://schemas.microsoft.com/office/drawing/2014/main" id="{7FD98D96-C234-FF4B-11AD-94BE380BDE4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74886" y="5559253"/>
            <a:ext cx="914400" cy="9144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F275439-CDBD-5DA0-2F2C-C377F1E2FF79}"/>
              </a:ext>
            </a:extLst>
          </p:cNvPr>
          <p:cNvSpPr txBox="1"/>
          <p:nvPr/>
        </p:nvSpPr>
        <p:spPr>
          <a:xfrm>
            <a:off x="1089286" y="1275036"/>
            <a:ext cx="12991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Overall</a:t>
            </a:r>
            <a:endParaRPr lang="en-IN" sz="2000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A435903-B2B5-25A0-62A9-9AC67EDCA639}"/>
              </a:ext>
            </a:extLst>
          </p:cNvPr>
          <p:cNvSpPr txBox="1"/>
          <p:nvPr/>
        </p:nvSpPr>
        <p:spPr>
          <a:xfrm>
            <a:off x="1151742" y="2377987"/>
            <a:ext cx="19212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Vehicle Type</a:t>
            </a:r>
            <a:endParaRPr lang="en-IN" sz="2000" dirty="0">
              <a:solidFill>
                <a:schemeClr val="bg2">
                  <a:lumMod val="7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FB09B0A-285E-644A-625A-984BC63C1106}"/>
              </a:ext>
            </a:extLst>
          </p:cNvPr>
          <p:cNvSpPr txBox="1"/>
          <p:nvPr/>
        </p:nvSpPr>
        <p:spPr>
          <a:xfrm>
            <a:off x="1151743" y="3468924"/>
            <a:ext cx="12991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Revenue</a:t>
            </a:r>
            <a:endParaRPr lang="en-IN" sz="2000" dirty="0">
              <a:solidFill>
                <a:schemeClr val="bg2">
                  <a:lumMod val="7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7232327-70D4-A246-4B6A-70F9F8137F3E}"/>
              </a:ext>
            </a:extLst>
          </p:cNvPr>
          <p:cNvSpPr txBox="1"/>
          <p:nvPr/>
        </p:nvSpPr>
        <p:spPr>
          <a:xfrm>
            <a:off x="1089286" y="4597596"/>
            <a:ext cx="18188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Cancellation</a:t>
            </a:r>
            <a:endParaRPr lang="en-IN" sz="2000" dirty="0">
              <a:solidFill>
                <a:schemeClr val="bg2">
                  <a:lumMod val="7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B962DD0-FC21-B60E-9EF1-43F573029BB2}"/>
              </a:ext>
            </a:extLst>
          </p:cNvPr>
          <p:cNvSpPr txBox="1"/>
          <p:nvPr/>
        </p:nvSpPr>
        <p:spPr>
          <a:xfrm>
            <a:off x="1151743" y="5746443"/>
            <a:ext cx="18188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Ratings</a:t>
            </a:r>
            <a:endParaRPr lang="en-IN" sz="2000" dirty="0">
              <a:solidFill>
                <a:schemeClr val="bg2">
                  <a:lumMod val="7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29" name="Picture 28" descr="A white text on a black background&#10;&#10;Description automatically generated">
            <a:extLst>
              <a:ext uri="{FF2B5EF4-FFF2-40B4-BE49-F238E27FC236}">
                <a16:creationId xmlns:a16="http://schemas.microsoft.com/office/drawing/2014/main" id="{A897DC60-3DE4-CC86-331A-63BFBDFF3D2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279" y="179363"/>
            <a:ext cx="1279161" cy="683593"/>
          </a:xfrm>
          <a:prstGeom prst="rect">
            <a:avLst/>
          </a:prstGeom>
        </p:spPr>
      </p:pic>
      <p:pic>
        <p:nvPicPr>
          <p:cNvPr id="31" name="Picture 30" descr="A yellow circle with black lines&#10;&#10;Description automatically generated">
            <a:extLst>
              <a:ext uri="{FF2B5EF4-FFF2-40B4-BE49-F238E27FC236}">
                <a16:creationId xmlns:a16="http://schemas.microsoft.com/office/drawing/2014/main" id="{8C1E25D8-5BD2-8ED8-45E4-D88A8C471BC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778" y="-154924"/>
            <a:ext cx="1330237" cy="1330237"/>
          </a:xfrm>
          <a:prstGeom prst="rect">
            <a:avLst/>
          </a:prstGeom>
        </p:spPr>
      </p:pic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76C9AED-A01A-E9E7-2CDD-7F20858A036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02" t="32079" r="47938" b="25168"/>
          <a:stretch>
            <a:fillRect/>
          </a:stretch>
        </p:blipFill>
        <p:spPr>
          <a:xfrm>
            <a:off x="3114761" y="-16220"/>
            <a:ext cx="9077239" cy="6948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5336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33CCC85-5FB7-FB29-400F-966279F319A3}"/>
              </a:ext>
            </a:extLst>
          </p:cNvPr>
          <p:cNvSpPr/>
          <p:nvPr/>
        </p:nvSpPr>
        <p:spPr>
          <a:xfrm>
            <a:off x="0" y="0"/>
            <a:ext cx="3072984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4B244C67-FEB3-D08A-DF89-14A3A5752A58}"/>
              </a:ext>
            </a:extLst>
          </p:cNvPr>
          <p:cNvSpPr/>
          <p:nvPr/>
        </p:nvSpPr>
        <p:spPr>
          <a:xfrm>
            <a:off x="257331" y="147033"/>
            <a:ext cx="732020" cy="730233"/>
          </a:xfrm>
          <a:prstGeom prst="ellipse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98481B4-C063-C0BF-3219-D000BB96CEE3}"/>
              </a:ext>
            </a:extLst>
          </p:cNvPr>
          <p:cNvSpPr/>
          <p:nvPr/>
        </p:nvSpPr>
        <p:spPr>
          <a:xfrm>
            <a:off x="0" y="2132399"/>
            <a:ext cx="3072984" cy="856684"/>
          </a:xfrm>
          <a:prstGeom prst="rect">
            <a:avLst/>
          </a:prstGeom>
          <a:solidFill>
            <a:srgbClr val="92D05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6" name="Graphic 5" descr="Scatterplot with solid fill">
            <a:extLst>
              <a:ext uri="{FF2B5EF4-FFF2-40B4-BE49-F238E27FC236}">
                <a16:creationId xmlns:a16="http://schemas.microsoft.com/office/drawing/2014/main" id="{A5C13A88-28B3-2760-54FD-17069C3B1C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7331" y="1111763"/>
            <a:ext cx="732020" cy="732020"/>
          </a:xfrm>
          <a:prstGeom prst="rect">
            <a:avLst/>
          </a:prstGeom>
        </p:spPr>
      </p:pic>
      <p:pic>
        <p:nvPicPr>
          <p:cNvPr id="9" name="Graphic 8" descr="Car with solid fill">
            <a:extLst>
              <a:ext uri="{FF2B5EF4-FFF2-40B4-BE49-F238E27FC236}">
                <a16:creationId xmlns:a16="http://schemas.microsoft.com/office/drawing/2014/main" id="{8B42D0BA-9B92-57D4-63F6-E2353B8E3D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7331" y="2138592"/>
            <a:ext cx="914400" cy="914400"/>
          </a:xfrm>
          <a:prstGeom prst="rect">
            <a:avLst/>
          </a:prstGeom>
        </p:spPr>
      </p:pic>
      <p:pic>
        <p:nvPicPr>
          <p:cNvPr id="11" name="Graphic 10" descr="Rupee with solid fill">
            <a:extLst>
              <a:ext uri="{FF2B5EF4-FFF2-40B4-BE49-F238E27FC236}">
                <a16:creationId xmlns:a16="http://schemas.microsoft.com/office/drawing/2014/main" id="{732E0ABF-DC62-0FB2-DAF8-21E1A2BDEF8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48522" y="3431194"/>
            <a:ext cx="567128" cy="567128"/>
          </a:xfrm>
          <a:prstGeom prst="rect">
            <a:avLst/>
          </a:prstGeom>
        </p:spPr>
      </p:pic>
      <p:pic>
        <p:nvPicPr>
          <p:cNvPr id="13" name="Graphic 12" descr="Crash with solid fill">
            <a:extLst>
              <a:ext uri="{FF2B5EF4-FFF2-40B4-BE49-F238E27FC236}">
                <a16:creationId xmlns:a16="http://schemas.microsoft.com/office/drawing/2014/main" id="{DCEC747A-3B98-03B0-2006-5C1F5FB15DF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37343" y="4232819"/>
            <a:ext cx="914400" cy="914400"/>
          </a:xfrm>
          <a:prstGeom prst="rect">
            <a:avLst/>
          </a:prstGeom>
        </p:spPr>
      </p:pic>
      <p:pic>
        <p:nvPicPr>
          <p:cNvPr id="17" name="Graphic 16" descr="Rating with solid fill">
            <a:extLst>
              <a:ext uri="{FF2B5EF4-FFF2-40B4-BE49-F238E27FC236}">
                <a16:creationId xmlns:a16="http://schemas.microsoft.com/office/drawing/2014/main" id="{7FD98D96-C234-FF4B-11AD-94BE380BDE4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74886" y="5559253"/>
            <a:ext cx="914400" cy="9144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F275439-CDBD-5DA0-2F2C-C377F1E2FF79}"/>
              </a:ext>
            </a:extLst>
          </p:cNvPr>
          <p:cNvSpPr txBox="1"/>
          <p:nvPr/>
        </p:nvSpPr>
        <p:spPr>
          <a:xfrm>
            <a:off x="1089286" y="1275036"/>
            <a:ext cx="12991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Overall</a:t>
            </a:r>
            <a:endParaRPr lang="en-IN" sz="2000" dirty="0">
              <a:solidFill>
                <a:schemeClr val="bg2">
                  <a:lumMod val="7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A435903-B2B5-25A0-62A9-9AC67EDCA639}"/>
              </a:ext>
            </a:extLst>
          </p:cNvPr>
          <p:cNvSpPr txBox="1"/>
          <p:nvPr/>
        </p:nvSpPr>
        <p:spPr>
          <a:xfrm>
            <a:off x="1151742" y="2377987"/>
            <a:ext cx="19212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Vehicle Type</a:t>
            </a:r>
            <a:endParaRPr lang="en-IN" sz="2000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FB09B0A-285E-644A-625A-984BC63C1106}"/>
              </a:ext>
            </a:extLst>
          </p:cNvPr>
          <p:cNvSpPr txBox="1"/>
          <p:nvPr/>
        </p:nvSpPr>
        <p:spPr>
          <a:xfrm>
            <a:off x="1151743" y="3468924"/>
            <a:ext cx="12991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Revenue</a:t>
            </a:r>
            <a:endParaRPr lang="en-IN" sz="2000" dirty="0">
              <a:solidFill>
                <a:schemeClr val="bg2">
                  <a:lumMod val="7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7232327-70D4-A246-4B6A-70F9F8137F3E}"/>
              </a:ext>
            </a:extLst>
          </p:cNvPr>
          <p:cNvSpPr txBox="1"/>
          <p:nvPr/>
        </p:nvSpPr>
        <p:spPr>
          <a:xfrm>
            <a:off x="1089286" y="4597596"/>
            <a:ext cx="18188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Cancellation</a:t>
            </a:r>
            <a:endParaRPr lang="en-IN" sz="2000" dirty="0">
              <a:solidFill>
                <a:schemeClr val="bg2">
                  <a:lumMod val="7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B962DD0-FC21-B60E-9EF1-43F573029BB2}"/>
              </a:ext>
            </a:extLst>
          </p:cNvPr>
          <p:cNvSpPr txBox="1"/>
          <p:nvPr/>
        </p:nvSpPr>
        <p:spPr>
          <a:xfrm>
            <a:off x="1151743" y="5746443"/>
            <a:ext cx="18188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Ratings</a:t>
            </a:r>
            <a:endParaRPr lang="en-IN" sz="2000" dirty="0">
              <a:solidFill>
                <a:schemeClr val="bg2">
                  <a:lumMod val="7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29" name="Picture 28" descr="A white text on a black background&#10;&#10;Description automatically generated">
            <a:extLst>
              <a:ext uri="{FF2B5EF4-FFF2-40B4-BE49-F238E27FC236}">
                <a16:creationId xmlns:a16="http://schemas.microsoft.com/office/drawing/2014/main" id="{A897DC60-3DE4-CC86-331A-63BFBDFF3D2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279" y="179363"/>
            <a:ext cx="1279161" cy="683593"/>
          </a:xfrm>
          <a:prstGeom prst="rect">
            <a:avLst/>
          </a:prstGeom>
        </p:spPr>
      </p:pic>
      <p:pic>
        <p:nvPicPr>
          <p:cNvPr id="31" name="Picture 30" descr="A yellow circle with black lines&#10;&#10;Description automatically generated">
            <a:extLst>
              <a:ext uri="{FF2B5EF4-FFF2-40B4-BE49-F238E27FC236}">
                <a16:creationId xmlns:a16="http://schemas.microsoft.com/office/drawing/2014/main" id="{8C1E25D8-5BD2-8ED8-45E4-D88A8C471BC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778" y="-154924"/>
            <a:ext cx="1330237" cy="1330237"/>
          </a:xfrm>
          <a:prstGeom prst="rect">
            <a:avLst/>
          </a:prstGeom>
        </p:spPr>
      </p:pic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57E9672-69DA-0AC1-91B3-E98A27B624C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02" t="35326" r="48759" b="27942"/>
          <a:stretch>
            <a:fillRect/>
          </a:stretch>
        </p:blipFill>
        <p:spPr>
          <a:xfrm>
            <a:off x="3388123" y="700953"/>
            <a:ext cx="7903654" cy="5386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6853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33CCC85-5FB7-FB29-400F-966279F319A3}"/>
              </a:ext>
            </a:extLst>
          </p:cNvPr>
          <p:cNvSpPr/>
          <p:nvPr/>
        </p:nvSpPr>
        <p:spPr>
          <a:xfrm>
            <a:off x="0" y="0"/>
            <a:ext cx="3072984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4B244C67-FEB3-D08A-DF89-14A3A5752A58}"/>
              </a:ext>
            </a:extLst>
          </p:cNvPr>
          <p:cNvSpPr/>
          <p:nvPr/>
        </p:nvSpPr>
        <p:spPr>
          <a:xfrm>
            <a:off x="257331" y="147033"/>
            <a:ext cx="732020" cy="730233"/>
          </a:xfrm>
          <a:prstGeom prst="ellipse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98481B4-C063-C0BF-3219-D000BB96CEE3}"/>
              </a:ext>
            </a:extLst>
          </p:cNvPr>
          <p:cNvSpPr/>
          <p:nvPr/>
        </p:nvSpPr>
        <p:spPr>
          <a:xfrm>
            <a:off x="0" y="3286975"/>
            <a:ext cx="3072984" cy="856684"/>
          </a:xfrm>
          <a:prstGeom prst="rect">
            <a:avLst/>
          </a:prstGeom>
          <a:solidFill>
            <a:srgbClr val="92D05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6" name="Graphic 5" descr="Scatterplot with solid fill">
            <a:extLst>
              <a:ext uri="{FF2B5EF4-FFF2-40B4-BE49-F238E27FC236}">
                <a16:creationId xmlns:a16="http://schemas.microsoft.com/office/drawing/2014/main" id="{A5C13A88-28B3-2760-54FD-17069C3B1C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7331" y="1111763"/>
            <a:ext cx="732020" cy="732020"/>
          </a:xfrm>
          <a:prstGeom prst="rect">
            <a:avLst/>
          </a:prstGeom>
        </p:spPr>
      </p:pic>
      <p:pic>
        <p:nvPicPr>
          <p:cNvPr id="9" name="Graphic 8" descr="Car with solid fill">
            <a:extLst>
              <a:ext uri="{FF2B5EF4-FFF2-40B4-BE49-F238E27FC236}">
                <a16:creationId xmlns:a16="http://schemas.microsoft.com/office/drawing/2014/main" id="{8B42D0BA-9B92-57D4-63F6-E2353B8E3D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7331" y="2138592"/>
            <a:ext cx="914400" cy="914400"/>
          </a:xfrm>
          <a:prstGeom prst="rect">
            <a:avLst/>
          </a:prstGeom>
        </p:spPr>
      </p:pic>
      <p:pic>
        <p:nvPicPr>
          <p:cNvPr id="11" name="Graphic 10" descr="Rupee with solid fill">
            <a:extLst>
              <a:ext uri="{FF2B5EF4-FFF2-40B4-BE49-F238E27FC236}">
                <a16:creationId xmlns:a16="http://schemas.microsoft.com/office/drawing/2014/main" id="{732E0ABF-DC62-0FB2-DAF8-21E1A2BDEF8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48522" y="3431194"/>
            <a:ext cx="567128" cy="567128"/>
          </a:xfrm>
          <a:prstGeom prst="rect">
            <a:avLst/>
          </a:prstGeom>
        </p:spPr>
      </p:pic>
      <p:pic>
        <p:nvPicPr>
          <p:cNvPr id="13" name="Graphic 12" descr="Crash with solid fill">
            <a:extLst>
              <a:ext uri="{FF2B5EF4-FFF2-40B4-BE49-F238E27FC236}">
                <a16:creationId xmlns:a16="http://schemas.microsoft.com/office/drawing/2014/main" id="{DCEC747A-3B98-03B0-2006-5C1F5FB15DF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37343" y="4232819"/>
            <a:ext cx="914400" cy="914400"/>
          </a:xfrm>
          <a:prstGeom prst="rect">
            <a:avLst/>
          </a:prstGeom>
        </p:spPr>
      </p:pic>
      <p:pic>
        <p:nvPicPr>
          <p:cNvPr id="17" name="Graphic 16" descr="Rating with solid fill">
            <a:extLst>
              <a:ext uri="{FF2B5EF4-FFF2-40B4-BE49-F238E27FC236}">
                <a16:creationId xmlns:a16="http://schemas.microsoft.com/office/drawing/2014/main" id="{7FD98D96-C234-FF4B-11AD-94BE380BDE4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74886" y="5559253"/>
            <a:ext cx="914400" cy="9144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F275439-CDBD-5DA0-2F2C-C377F1E2FF79}"/>
              </a:ext>
            </a:extLst>
          </p:cNvPr>
          <p:cNvSpPr txBox="1"/>
          <p:nvPr/>
        </p:nvSpPr>
        <p:spPr>
          <a:xfrm>
            <a:off x="1089286" y="1275036"/>
            <a:ext cx="12991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Overall</a:t>
            </a:r>
            <a:endParaRPr lang="en-IN" sz="2000" dirty="0">
              <a:solidFill>
                <a:schemeClr val="bg2">
                  <a:lumMod val="7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A435903-B2B5-25A0-62A9-9AC67EDCA639}"/>
              </a:ext>
            </a:extLst>
          </p:cNvPr>
          <p:cNvSpPr txBox="1"/>
          <p:nvPr/>
        </p:nvSpPr>
        <p:spPr>
          <a:xfrm>
            <a:off x="1151742" y="2377987"/>
            <a:ext cx="19212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Vehicle Type</a:t>
            </a:r>
            <a:endParaRPr lang="en-IN" sz="2000" dirty="0">
              <a:solidFill>
                <a:schemeClr val="bg2">
                  <a:lumMod val="7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FB09B0A-285E-644A-625A-984BC63C1106}"/>
              </a:ext>
            </a:extLst>
          </p:cNvPr>
          <p:cNvSpPr txBox="1"/>
          <p:nvPr/>
        </p:nvSpPr>
        <p:spPr>
          <a:xfrm>
            <a:off x="1151743" y="3468924"/>
            <a:ext cx="12991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Revenue</a:t>
            </a:r>
            <a:endParaRPr lang="en-IN" sz="2000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7232327-70D4-A246-4B6A-70F9F8137F3E}"/>
              </a:ext>
            </a:extLst>
          </p:cNvPr>
          <p:cNvSpPr txBox="1"/>
          <p:nvPr/>
        </p:nvSpPr>
        <p:spPr>
          <a:xfrm>
            <a:off x="1089286" y="4597596"/>
            <a:ext cx="18188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Cancellation</a:t>
            </a:r>
            <a:endParaRPr lang="en-IN" sz="2000" dirty="0">
              <a:solidFill>
                <a:schemeClr val="bg2">
                  <a:lumMod val="7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B962DD0-FC21-B60E-9EF1-43F573029BB2}"/>
              </a:ext>
            </a:extLst>
          </p:cNvPr>
          <p:cNvSpPr txBox="1"/>
          <p:nvPr/>
        </p:nvSpPr>
        <p:spPr>
          <a:xfrm>
            <a:off x="1151743" y="5746443"/>
            <a:ext cx="18188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Ratings</a:t>
            </a:r>
            <a:endParaRPr lang="en-IN" sz="2000" dirty="0">
              <a:solidFill>
                <a:schemeClr val="bg2">
                  <a:lumMod val="7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29" name="Picture 28" descr="A white text on a black background&#10;&#10;Description automatically generated">
            <a:extLst>
              <a:ext uri="{FF2B5EF4-FFF2-40B4-BE49-F238E27FC236}">
                <a16:creationId xmlns:a16="http://schemas.microsoft.com/office/drawing/2014/main" id="{A897DC60-3DE4-CC86-331A-63BFBDFF3D2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279" y="179363"/>
            <a:ext cx="1279161" cy="683593"/>
          </a:xfrm>
          <a:prstGeom prst="rect">
            <a:avLst/>
          </a:prstGeom>
        </p:spPr>
      </p:pic>
      <p:pic>
        <p:nvPicPr>
          <p:cNvPr id="31" name="Picture 30" descr="A yellow circle with black lines&#10;&#10;Description automatically generated">
            <a:extLst>
              <a:ext uri="{FF2B5EF4-FFF2-40B4-BE49-F238E27FC236}">
                <a16:creationId xmlns:a16="http://schemas.microsoft.com/office/drawing/2014/main" id="{8C1E25D8-5BD2-8ED8-45E4-D88A8C471BC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778" y="-154924"/>
            <a:ext cx="1330237" cy="1330237"/>
          </a:xfrm>
          <a:prstGeom prst="rect">
            <a:avLst/>
          </a:prstGeom>
        </p:spPr>
      </p:pic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C6CED6F-848C-C70F-146C-644B4C0179B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02" t="29753" r="48075" b="27480"/>
          <a:stretch>
            <a:fillRect/>
          </a:stretch>
        </p:blipFill>
        <p:spPr>
          <a:xfrm>
            <a:off x="3172918" y="0"/>
            <a:ext cx="8844195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6925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33CCC85-5FB7-FB29-400F-966279F319A3}"/>
              </a:ext>
            </a:extLst>
          </p:cNvPr>
          <p:cNvSpPr/>
          <p:nvPr/>
        </p:nvSpPr>
        <p:spPr>
          <a:xfrm>
            <a:off x="0" y="0"/>
            <a:ext cx="3072984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4B244C67-FEB3-D08A-DF89-14A3A5752A58}"/>
              </a:ext>
            </a:extLst>
          </p:cNvPr>
          <p:cNvSpPr/>
          <p:nvPr/>
        </p:nvSpPr>
        <p:spPr>
          <a:xfrm>
            <a:off x="257331" y="147033"/>
            <a:ext cx="732020" cy="730233"/>
          </a:xfrm>
          <a:prstGeom prst="ellipse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98481B4-C063-C0BF-3219-D000BB96CEE3}"/>
              </a:ext>
            </a:extLst>
          </p:cNvPr>
          <p:cNvSpPr/>
          <p:nvPr/>
        </p:nvSpPr>
        <p:spPr>
          <a:xfrm>
            <a:off x="0" y="4369309"/>
            <a:ext cx="3072984" cy="856684"/>
          </a:xfrm>
          <a:prstGeom prst="rect">
            <a:avLst/>
          </a:prstGeom>
          <a:solidFill>
            <a:srgbClr val="92D05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6" name="Graphic 5" descr="Scatterplot with solid fill">
            <a:extLst>
              <a:ext uri="{FF2B5EF4-FFF2-40B4-BE49-F238E27FC236}">
                <a16:creationId xmlns:a16="http://schemas.microsoft.com/office/drawing/2014/main" id="{A5C13A88-28B3-2760-54FD-17069C3B1C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7331" y="1111763"/>
            <a:ext cx="732020" cy="732020"/>
          </a:xfrm>
          <a:prstGeom prst="rect">
            <a:avLst/>
          </a:prstGeom>
        </p:spPr>
      </p:pic>
      <p:pic>
        <p:nvPicPr>
          <p:cNvPr id="9" name="Graphic 8" descr="Car with solid fill">
            <a:extLst>
              <a:ext uri="{FF2B5EF4-FFF2-40B4-BE49-F238E27FC236}">
                <a16:creationId xmlns:a16="http://schemas.microsoft.com/office/drawing/2014/main" id="{8B42D0BA-9B92-57D4-63F6-E2353B8E3D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7331" y="2138592"/>
            <a:ext cx="914400" cy="914400"/>
          </a:xfrm>
          <a:prstGeom prst="rect">
            <a:avLst/>
          </a:prstGeom>
        </p:spPr>
      </p:pic>
      <p:pic>
        <p:nvPicPr>
          <p:cNvPr id="11" name="Graphic 10" descr="Rupee with solid fill">
            <a:extLst>
              <a:ext uri="{FF2B5EF4-FFF2-40B4-BE49-F238E27FC236}">
                <a16:creationId xmlns:a16="http://schemas.microsoft.com/office/drawing/2014/main" id="{732E0ABF-DC62-0FB2-DAF8-21E1A2BDEF8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48522" y="3431194"/>
            <a:ext cx="567128" cy="567128"/>
          </a:xfrm>
          <a:prstGeom prst="rect">
            <a:avLst/>
          </a:prstGeom>
        </p:spPr>
      </p:pic>
      <p:pic>
        <p:nvPicPr>
          <p:cNvPr id="13" name="Graphic 12" descr="Crash with solid fill">
            <a:extLst>
              <a:ext uri="{FF2B5EF4-FFF2-40B4-BE49-F238E27FC236}">
                <a16:creationId xmlns:a16="http://schemas.microsoft.com/office/drawing/2014/main" id="{DCEC747A-3B98-03B0-2006-5C1F5FB15DF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37343" y="4232819"/>
            <a:ext cx="914400" cy="914400"/>
          </a:xfrm>
          <a:prstGeom prst="rect">
            <a:avLst/>
          </a:prstGeom>
        </p:spPr>
      </p:pic>
      <p:pic>
        <p:nvPicPr>
          <p:cNvPr id="17" name="Graphic 16" descr="Rating with solid fill">
            <a:extLst>
              <a:ext uri="{FF2B5EF4-FFF2-40B4-BE49-F238E27FC236}">
                <a16:creationId xmlns:a16="http://schemas.microsoft.com/office/drawing/2014/main" id="{7FD98D96-C234-FF4B-11AD-94BE380BDE4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74886" y="5559253"/>
            <a:ext cx="914400" cy="9144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F275439-CDBD-5DA0-2F2C-C377F1E2FF79}"/>
              </a:ext>
            </a:extLst>
          </p:cNvPr>
          <p:cNvSpPr txBox="1"/>
          <p:nvPr/>
        </p:nvSpPr>
        <p:spPr>
          <a:xfrm>
            <a:off x="1089286" y="1275036"/>
            <a:ext cx="12991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Overall</a:t>
            </a:r>
            <a:endParaRPr lang="en-IN" sz="2000" dirty="0">
              <a:solidFill>
                <a:schemeClr val="bg2">
                  <a:lumMod val="7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A435903-B2B5-25A0-62A9-9AC67EDCA639}"/>
              </a:ext>
            </a:extLst>
          </p:cNvPr>
          <p:cNvSpPr txBox="1"/>
          <p:nvPr/>
        </p:nvSpPr>
        <p:spPr>
          <a:xfrm>
            <a:off x="1151742" y="2377987"/>
            <a:ext cx="19212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Vehicle Type</a:t>
            </a:r>
            <a:endParaRPr lang="en-IN" sz="2000" dirty="0">
              <a:solidFill>
                <a:schemeClr val="bg2">
                  <a:lumMod val="7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FB09B0A-285E-644A-625A-984BC63C1106}"/>
              </a:ext>
            </a:extLst>
          </p:cNvPr>
          <p:cNvSpPr txBox="1"/>
          <p:nvPr/>
        </p:nvSpPr>
        <p:spPr>
          <a:xfrm>
            <a:off x="1151743" y="3468924"/>
            <a:ext cx="12991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Revenue</a:t>
            </a:r>
            <a:endParaRPr lang="en-IN" sz="2000" dirty="0">
              <a:solidFill>
                <a:schemeClr val="bg2">
                  <a:lumMod val="7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7232327-70D4-A246-4B6A-70F9F8137F3E}"/>
              </a:ext>
            </a:extLst>
          </p:cNvPr>
          <p:cNvSpPr txBox="1"/>
          <p:nvPr/>
        </p:nvSpPr>
        <p:spPr>
          <a:xfrm>
            <a:off x="1089286" y="4597596"/>
            <a:ext cx="18188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Cancellation</a:t>
            </a:r>
            <a:endParaRPr lang="en-IN" sz="2000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B962DD0-FC21-B60E-9EF1-43F573029BB2}"/>
              </a:ext>
            </a:extLst>
          </p:cNvPr>
          <p:cNvSpPr txBox="1"/>
          <p:nvPr/>
        </p:nvSpPr>
        <p:spPr>
          <a:xfrm>
            <a:off x="1151743" y="5746443"/>
            <a:ext cx="18188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Ratings</a:t>
            </a:r>
            <a:endParaRPr lang="en-IN" sz="2000" dirty="0">
              <a:solidFill>
                <a:schemeClr val="bg2">
                  <a:lumMod val="7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29" name="Picture 28" descr="A white text on a black background&#10;&#10;Description automatically generated">
            <a:extLst>
              <a:ext uri="{FF2B5EF4-FFF2-40B4-BE49-F238E27FC236}">
                <a16:creationId xmlns:a16="http://schemas.microsoft.com/office/drawing/2014/main" id="{A897DC60-3DE4-CC86-331A-63BFBDFF3D2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279" y="179363"/>
            <a:ext cx="1279161" cy="683593"/>
          </a:xfrm>
          <a:prstGeom prst="rect">
            <a:avLst/>
          </a:prstGeom>
        </p:spPr>
      </p:pic>
      <p:pic>
        <p:nvPicPr>
          <p:cNvPr id="31" name="Picture 30" descr="A yellow circle with black lines&#10;&#10;Description automatically generated">
            <a:extLst>
              <a:ext uri="{FF2B5EF4-FFF2-40B4-BE49-F238E27FC236}">
                <a16:creationId xmlns:a16="http://schemas.microsoft.com/office/drawing/2014/main" id="{8C1E25D8-5BD2-8ED8-45E4-D88A8C471BC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778" y="-154924"/>
            <a:ext cx="1330237" cy="1330237"/>
          </a:xfrm>
          <a:prstGeom prst="rect">
            <a:avLst/>
          </a:prstGeom>
        </p:spPr>
      </p:pic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AC6550D-CF6D-EB3B-E31F-ECD620E9DF2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83" t="29756" r="44928" b="27194"/>
          <a:stretch>
            <a:fillRect/>
          </a:stretch>
        </p:blipFill>
        <p:spPr>
          <a:xfrm>
            <a:off x="3182912" y="0"/>
            <a:ext cx="8927572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8458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33CCC85-5FB7-FB29-400F-966279F319A3}"/>
              </a:ext>
            </a:extLst>
          </p:cNvPr>
          <p:cNvSpPr/>
          <p:nvPr/>
        </p:nvSpPr>
        <p:spPr>
          <a:xfrm>
            <a:off x="0" y="0"/>
            <a:ext cx="3072984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4B244C67-FEB3-D08A-DF89-14A3A5752A58}"/>
              </a:ext>
            </a:extLst>
          </p:cNvPr>
          <p:cNvSpPr/>
          <p:nvPr/>
        </p:nvSpPr>
        <p:spPr>
          <a:xfrm>
            <a:off x="257331" y="147033"/>
            <a:ext cx="732020" cy="730233"/>
          </a:xfrm>
          <a:prstGeom prst="ellipse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98481B4-C063-C0BF-3219-D000BB96CEE3}"/>
              </a:ext>
            </a:extLst>
          </p:cNvPr>
          <p:cNvSpPr/>
          <p:nvPr/>
        </p:nvSpPr>
        <p:spPr>
          <a:xfrm>
            <a:off x="0" y="5530674"/>
            <a:ext cx="3072984" cy="856684"/>
          </a:xfrm>
          <a:prstGeom prst="rect">
            <a:avLst/>
          </a:prstGeom>
          <a:solidFill>
            <a:srgbClr val="92D05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6" name="Graphic 5" descr="Scatterplot with solid fill">
            <a:extLst>
              <a:ext uri="{FF2B5EF4-FFF2-40B4-BE49-F238E27FC236}">
                <a16:creationId xmlns:a16="http://schemas.microsoft.com/office/drawing/2014/main" id="{A5C13A88-28B3-2760-54FD-17069C3B1C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7331" y="1111763"/>
            <a:ext cx="732020" cy="732020"/>
          </a:xfrm>
          <a:prstGeom prst="rect">
            <a:avLst/>
          </a:prstGeom>
        </p:spPr>
      </p:pic>
      <p:pic>
        <p:nvPicPr>
          <p:cNvPr id="9" name="Graphic 8" descr="Car with solid fill">
            <a:extLst>
              <a:ext uri="{FF2B5EF4-FFF2-40B4-BE49-F238E27FC236}">
                <a16:creationId xmlns:a16="http://schemas.microsoft.com/office/drawing/2014/main" id="{8B42D0BA-9B92-57D4-63F6-E2353B8E3D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7331" y="2138592"/>
            <a:ext cx="914400" cy="914400"/>
          </a:xfrm>
          <a:prstGeom prst="rect">
            <a:avLst/>
          </a:prstGeom>
        </p:spPr>
      </p:pic>
      <p:pic>
        <p:nvPicPr>
          <p:cNvPr id="11" name="Graphic 10" descr="Rupee with solid fill">
            <a:extLst>
              <a:ext uri="{FF2B5EF4-FFF2-40B4-BE49-F238E27FC236}">
                <a16:creationId xmlns:a16="http://schemas.microsoft.com/office/drawing/2014/main" id="{732E0ABF-DC62-0FB2-DAF8-21E1A2BDEF8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48522" y="3431194"/>
            <a:ext cx="567128" cy="567128"/>
          </a:xfrm>
          <a:prstGeom prst="rect">
            <a:avLst/>
          </a:prstGeom>
        </p:spPr>
      </p:pic>
      <p:pic>
        <p:nvPicPr>
          <p:cNvPr id="13" name="Graphic 12" descr="Crash with solid fill">
            <a:extLst>
              <a:ext uri="{FF2B5EF4-FFF2-40B4-BE49-F238E27FC236}">
                <a16:creationId xmlns:a16="http://schemas.microsoft.com/office/drawing/2014/main" id="{DCEC747A-3B98-03B0-2006-5C1F5FB15DF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37343" y="4232819"/>
            <a:ext cx="914400" cy="914400"/>
          </a:xfrm>
          <a:prstGeom prst="rect">
            <a:avLst/>
          </a:prstGeom>
        </p:spPr>
      </p:pic>
      <p:pic>
        <p:nvPicPr>
          <p:cNvPr id="17" name="Graphic 16" descr="Rating with solid fill">
            <a:extLst>
              <a:ext uri="{FF2B5EF4-FFF2-40B4-BE49-F238E27FC236}">
                <a16:creationId xmlns:a16="http://schemas.microsoft.com/office/drawing/2014/main" id="{7FD98D96-C234-FF4B-11AD-94BE380BDE4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74886" y="5559253"/>
            <a:ext cx="914400" cy="9144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F275439-CDBD-5DA0-2F2C-C377F1E2FF79}"/>
              </a:ext>
            </a:extLst>
          </p:cNvPr>
          <p:cNvSpPr txBox="1"/>
          <p:nvPr/>
        </p:nvSpPr>
        <p:spPr>
          <a:xfrm>
            <a:off x="1089286" y="1275036"/>
            <a:ext cx="12991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Overall</a:t>
            </a:r>
            <a:endParaRPr lang="en-IN" sz="2000" dirty="0">
              <a:solidFill>
                <a:schemeClr val="bg2">
                  <a:lumMod val="7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A435903-B2B5-25A0-62A9-9AC67EDCA639}"/>
              </a:ext>
            </a:extLst>
          </p:cNvPr>
          <p:cNvSpPr txBox="1"/>
          <p:nvPr/>
        </p:nvSpPr>
        <p:spPr>
          <a:xfrm>
            <a:off x="1151742" y="2377987"/>
            <a:ext cx="19212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Vehicle Type</a:t>
            </a:r>
            <a:endParaRPr lang="en-IN" sz="2000" dirty="0">
              <a:solidFill>
                <a:schemeClr val="bg2">
                  <a:lumMod val="7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FB09B0A-285E-644A-625A-984BC63C1106}"/>
              </a:ext>
            </a:extLst>
          </p:cNvPr>
          <p:cNvSpPr txBox="1"/>
          <p:nvPr/>
        </p:nvSpPr>
        <p:spPr>
          <a:xfrm>
            <a:off x="1151743" y="3468924"/>
            <a:ext cx="12991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Revenue</a:t>
            </a:r>
            <a:endParaRPr lang="en-IN" sz="2000" dirty="0">
              <a:solidFill>
                <a:schemeClr val="bg2">
                  <a:lumMod val="7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7232327-70D4-A246-4B6A-70F9F8137F3E}"/>
              </a:ext>
            </a:extLst>
          </p:cNvPr>
          <p:cNvSpPr txBox="1"/>
          <p:nvPr/>
        </p:nvSpPr>
        <p:spPr>
          <a:xfrm>
            <a:off x="1089286" y="4597596"/>
            <a:ext cx="18188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Cancellation</a:t>
            </a:r>
            <a:endParaRPr lang="en-IN" sz="2000" dirty="0">
              <a:solidFill>
                <a:schemeClr val="bg2">
                  <a:lumMod val="7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B962DD0-FC21-B60E-9EF1-43F573029BB2}"/>
              </a:ext>
            </a:extLst>
          </p:cNvPr>
          <p:cNvSpPr txBox="1"/>
          <p:nvPr/>
        </p:nvSpPr>
        <p:spPr>
          <a:xfrm>
            <a:off x="1151743" y="5746443"/>
            <a:ext cx="18188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Ratings</a:t>
            </a:r>
            <a:endParaRPr lang="en-IN" sz="2000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29" name="Picture 28" descr="A white text on a black background&#10;&#10;Description automatically generated">
            <a:extLst>
              <a:ext uri="{FF2B5EF4-FFF2-40B4-BE49-F238E27FC236}">
                <a16:creationId xmlns:a16="http://schemas.microsoft.com/office/drawing/2014/main" id="{A897DC60-3DE4-CC86-331A-63BFBDFF3D2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279" y="179363"/>
            <a:ext cx="1279161" cy="683593"/>
          </a:xfrm>
          <a:prstGeom prst="rect">
            <a:avLst/>
          </a:prstGeom>
        </p:spPr>
      </p:pic>
      <p:pic>
        <p:nvPicPr>
          <p:cNvPr id="31" name="Picture 30" descr="A yellow circle with black lines&#10;&#10;Description automatically generated">
            <a:extLst>
              <a:ext uri="{FF2B5EF4-FFF2-40B4-BE49-F238E27FC236}">
                <a16:creationId xmlns:a16="http://schemas.microsoft.com/office/drawing/2014/main" id="{8C1E25D8-5BD2-8ED8-45E4-D88A8C471BC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778" y="-154924"/>
            <a:ext cx="1330237" cy="1330237"/>
          </a:xfrm>
          <a:prstGeom prst="rect">
            <a:avLst/>
          </a:prstGeom>
        </p:spPr>
      </p:pic>
      <p:pic>
        <p:nvPicPr>
          <p:cNvPr id="34" name="Picture 3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5D3A75F-7DE3-53D3-C096-30737023CB3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02" t="39782" r="49032" b="34988"/>
          <a:stretch>
            <a:fillRect/>
          </a:stretch>
        </p:blipFill>
        <p:spPr>
          <a:xfrm>
            <a:off x="3647700" y="1111762"/>
            <a:ext cx="8236076" cy="3885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372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223</TotalTime>
  <Words>31</Words>
  <Application>Microsoft Macintosh PowerPoint</Application>
  <PresentationFormat>Widescreen</PresentationFormat>
  <Paragraphs>26</Paragraphs>
  <Slides>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Aptos</vt:lpstr>
      <vt:lpstr>Aptos Display</vt:lpstr>
      <vt:lpstr>Arial</vt:lpstr>
      <vt:lpstr>Poppins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Vishal Gajanan</dc:creator>
  <cp:lastModifiedBy>Tiksha Chauhan</cp:lastModifiedBy>
  <cp:revision>8</cp:revision>
  <dcterms:created xsi:type="dcterms:W3CDTF">2024-10-05T18:58:27Z</dcterms:created>
  <dcterms:modified xsi:type="dcterms:W3CDTF">2026-02-01T07:27:50Z</dcterms:modified>
</cp:coreProperties>
</file>